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Overpass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8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4950"/>
            <a:ext cx="7556421" cy="4027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Data Compression Techniques: Project Review</a:t>
            </a:r>
          </a:p>
          <a:p>
            <a:pPr>
              <a:lnSpc>
                <a:spcPts val="555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Compression Framework for IoT Sensor Healthcare Data using Adaptive Modelling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0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90" y="2940725"/>
            <a:ext cx="6127194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Applications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390" y="3788212"/>
            <a:ext cx="6582132" cy="1804035"/>
          </a:xfrm>
          <a:prstGeom prst="roundRect">
            <a:avLst>
              <a:gd name="adj" fmla="val 42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2247" y="3979069"/>
            <a:ext cx="549712" cy="549712"/>
          </a:xfrm>
          <a:prstGeom prst="roundRect">
            <a:avLst>
              <a:gd name="adj" fmla="val 16632501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56" y="4130278"/>
            <a:ext cx="247293" cy="2472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2247" y="4712018"/>
            <a:ext cx="229076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Smart Healthcare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2247" y="5108258"/>
            <a:ext cx="620041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Continuous patient monitoring with low bandwidth requirements.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6759" y="3788212"/>
            <a:ext cx="6582251" cy="1804035"/>
          </a:xfrm>
          <a:prstGeom prst="roundRect">
            <a:avLst>
              <a:gd name="adj" fmla="val 42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97616" y="3979069"/>
            <a:ext cx="549712" cy="549712"/>
          </a:xfrm>
          <a:prstGeom prst="roundRect">
            <a:avLst>
              <a:gd name="adj" fmla="val 16632501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8826" y="4130278"/>
            <a:ext cx="247293" cy="2472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7616" y="4712018"/>
            <a:ext cx="2299454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Wearable Devices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97616" y="5108258"/>
            <a:ext cx="620053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Reduces data redundancy and energy consumption for extended battery life.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1390" y="5775484"/>
            <a:ext cx="6582132" cy="1804035"/>
          </a:xfrm>
          <a:prstGeom prst="roundRect">
            <a:avLst>
              <a:gd name="adj" fmla="val 42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32247" y="5966341"/>
            <a:ext cx="549712" cy="549712"/>
          </a:xfrm>
          <a:prstGeom prst="roundRect">
            <a:avLst>
              <a:gd name="adj" fmla="val 16632501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456" y="6117550"/>
            <a:ext cx="247293" cy="24729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2247" y="6699290"/>
            <a:ext cx="2667595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Smart Cities / Homes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32247" y="7095530"/>
            <a:ext cx="620041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Efficiently compresses large streams of environmental sensor data.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6759" y="5775484"/>
            <a:ext cx="6582251" cy="1804035"/>
          </a:xfrm>
          <a:prstGeom prst="roundRect">
            <a:avLst>
              <a:gd name="adj" fmla="val 42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97616" y="5966341"/>
            <a:ext cx="549712" cy="549712"/>
          </a:xfrm>
          <a:prstGeom prst="roundRect">
            <a:avLst>
              <a:gd name="adj" fmla="val 16632501"/>
            </a:avLst>
          </a:prstGeom>
          <a:solidFill>
            <a:srgbClr val="22443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826" y="6117550"/>
            <a:ext cx="247293" cy="24729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97616" y="6699290"/>
            <a:ext cx="3873341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Emergency Response Systems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97616" y="7095530"/>
            <a:ext cx="620053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Fast, real-time, low-latency transmission of critical vital signs.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RAVISHANKAR G (22MIC0034)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THAUN R (22MIC0061)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ANIRUDHAN R (22MIC0067)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MOHAMED ISRAAR (22MID0101)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491" y="390168"/>
            <a:ext cx="10407729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Abstract: Smart Compression for IoT Healthcare Data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491" y="1117163"/>
            <a:ext cx="13637419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exponential growth of Internet of Things (IoT) applications in healthcare generates </a:t>
            </a:r>
            <a:r>
              <a:rPr lang="en-US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vast volumes of sensor data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 This project introduces a </a:t>
            </a:r>
            <a:r>
              <a:rPr lang="en-US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Smart Compression Framework for IoT Sensor Data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intelligently reducing data size while preserving critical information.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6491" y="1858447"/>
            <a:ext cx="664571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 utilized the </a:t>
            </a:r>
            <a:r>
              <a:rPr lang="en-US" sz="28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Human Vital Sign Dataset </a:t>
            </a:r>
          </a:p>
          <a:p>
            <a:pPr marL="0" indent="0" algn="l">
              <a:lnSpc>
                <a:spcPts val="1750"/>
              </a:lnSpc>
              <a:buNone/>
            </a:pPr>
            <a:endParaRPr lang="en-US" sz="2800" b="1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from Kaggle</a:t>
            </a:r>
            <a:r>
              <a:rPr lang="en-US" sz="28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and compared lossless</a:t>
            </a:r>
          </a:p>
          <a:p>
            <a:pPr marL="0" indent="0" algn="l">
              <a:lnSpc>
                <a:spcPts val="1750"/>
              </a:lnSpc>
              <a:buNone/>
            </a:pPr>
            <a:endParaRPr lang="en-US" sz="280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28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compression techniques: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96491" y="3705224"/>
            <a:ext cx="6645712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LZW (Existing Methodology)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96491" y="4362450"/>
            <a:ext cx="6645712" cy="647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8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Zstandard (zstd) (Proposed Methodology)</a:t>
            </a:r>
            <a:endParaRPr lang="en-US" sz="2800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688" y="1571267"/>
            <a:ext cx="6645712" cy="66457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96491" y="8855154"/>
            <a:ext cx="1363741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Performance was evaluated using Compression Ratio (CR), Space Saving (SS), and Processing Time to identify the optimal solution for real-time monitoring and remote patient care.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735330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Objectives: Enhancing IoT Data Efficiency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1520" y="2459712"/>
            <a:ext cx="4249817" cy="2579965"/>
          </a:xfrm>
          <a:prstGeom prst="roundRect">
            <a:avLst>
              <a:gd name="adj" fmla="val 4253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8660" y="2459712"/>
            <a:ext cx="91440" cy="2579965"/>
          </a:xfrm>
          <a:prstGeom prst="roundRect">
            <a:avLst>
              <a:gd name="adj" fmla="val 96015"/>
            </a:avLst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1031915" y="2691527"/>
            <a:ext cx="3717608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Develop a Smart Framework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31915" y="3470077"/>
            <a:ext cx="371760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a compression framework for IoT healthcare sensor data that intelligently reduces size while preserving critical medical information.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90292" y="2459712"/>
            <a:ext cx="4249817" cy="2579965"/>
          </a:xfrm>
          <a:prstGeom prst="roundRect">
            <a:avLst>
              <a:gd name="adj" fmla="val 4253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7432" y="2459712"/>
            <a:ext cx="91440" cy="2579965"/>
          </a:xfrm>
          <a:prstGeom prst="roundRect">
            <a:avLst>
              <a:gd name="adj" fmla="val 96015"/>
            </a:avLst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490686" y="2691527"/>
            <a:ext cx="3717608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Compare Lossless Techniques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490686" y="3470077"/>
            <a:ext cx="371760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 and evaluate LZW/xz (existing) and Zstandard (proposed) compression algorithms for efficiency.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49063" y="2459712"/>
            <a:ext cx="4249817" cy="2579965"/>
          </a:xfrm>
          <a:prstGeom prst="roundRect">
            <a:avLst>
              <a:gd name="adj" fmla="val 4253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26203" y="2459712"/>
            <a:ext cx="91440" cy="2579965"/>
          </a:xfrm>
          <a:prstGeom prst="roundRect">
            <a:avLst>
              <a:gd name="adj" fmla="val 96015"/>
            </a:avLst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949458" y="2691527"/>
            <a:ext cx="3717608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Assess Performance Metrics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949458" y="3470077"/>
            <a:ext cx="371760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Quantitatively measure Compression Ratio (CR), Space Saving (SS), processing time, and data retention accuracy.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1520" y="5248632"/>
            <a:ext cx="4249817" cy="2245519"/>
          </a:xfrm>
          <a:prstGeom prst="roundRect">
            <a:avLst>
              <a:gd name="adj" fmla="val 488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08660" y="5248632"/>
            <a:ext cx="91440" cy="2245519"/>
          </a:xfrm>
          <a:prstGeom prst="roundRect">
            <a:avLst>
              <a:gd name="adj" fmla="val 96015"/>
            </a:avLst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1031915" y="5480447"/>
            <a:ext cx="3717608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Storage &amp; Transmission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031915" y="6258997"/>
            <a:ext cx="371760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 faster data transfer and reduced bandwidth usage for real-time IoT applications.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90292" y="5248632"/>
            <a:ext cx="4249817" cy="2245519"/>
          </a:xfrm>
          <a:prstGeom prst="roundRect">
            <a:avLst>
              <a:gd name="adj" fmla="val 488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67432" y="5248632"/>
            <a:ext cx="91440" cy="2245519"/>
          </a:xfrm>
          <a:prstGeom prst="roundRect">
            <a:avLst>
              <a:gd name="adj" fmla="val 96015"/>
            </a:avLst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5490686" y="5480447"/>
            <a:ext cx="3717608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 Scalability &amp; Adaptability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5490686" y="6258997"/>
            <a:ext cx="371760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 a robust framework suitable for continuous sensor data streams without compromising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636984"/>
            <a:ext cx="12707779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Existing Methodology: LZW Compression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779865"/>
            <a:ext cx="7707273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existing methodology leverages </a:t>
            </a:r>
            <a:r>
              <a:rPr lang="en-US" sz="16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Lempel–Ziv–Welch (LZW) compression. 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LZW is a classic lossless algorithm known for its dictionary-based encoding, historically used in formats like GIF and TIFF.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3289935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Baseline Model: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Serves as the benchmark against which newer algorithms like Zstandard are compared.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138" y="4024312"/>
            <a:ext cx="7707273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Implementation: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Custom Python scripts (</a:t>
            </a: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LZW_Logic.ipynb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and </a:t>
            </a: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LZW_Dataset_Compression.ipynb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) preprocess, tokenize, and compress the </a:t>
            </a:r>
            <a:r>
              <a:rPr lang="en-US" sz="160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Human Vital Sign Dataset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138" y="5150644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Design Goal: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Achieve maximum compression ratio with </a:t>
            </a:r>
            <a:r>
              <a:rPr lang="en-US" sz="16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zero information loss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ensuring bitwise identical data upon decompression.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56" y="1826419"/>
            <a:ext cx="4969907" cy="49699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24138" y="7261622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method prioritizes data integrity and high compression density over speed, a common trade-off in traditional compression.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8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3281839"/>
            <a:ext cx="10196870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Limitations of Existing Methodology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852" y="4349651"/>
            <a:ext cx="103465" cy="103465"/>
          </a:xfrm>
          <a:prstGeom prst="roundRect">
            <a:avLst>
              <a:gd name="adj" fmla="val 441889"/>
            </a:avLst>
          </a:prstGeom>
          <a:solidFill>
            <a:srgbClr val="224435"/>
          </a:solidFill>
          <a:ln/>
        </p:spPr>
      </p:sp>
      <p:sp>
        <p:nvSpPr>
          <p:cNvPr id="5" name="Text 2"/>
          <p:cNvSpPr/>
          <p:nvPr/>
        </p:nvSpPr>
        <p:spPr>
          <a:xfrm>
            <a:off x="1035368" y="4239697"/>
            <a:ext cx="3030855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Processing Overhead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35368" y="4687372"/>
            <a:ext cx="615041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Dictionary-based algorithms like LZW can consume significant memory, especially with large or continuously streaming datasets, impacting performance on resource-constrained IoT devices.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44621" y="4349651"/>
            <a:ext cx="103465" cy="103465"/>
          </a:xfrm>
          <a:prstGeom prst="roundRect">
            <a:avLst>
              <a:gd name="adj" fmla="val 441889"/>
            </a:avLst>
          </a:prstGeom>
          <a:solidFill>
            <a:srgbClr val="224435"/>
          </a:solidFill>
          <a:ln/>
        </p:spPr>
      </p:sp>
      <p:sp>
        <p:nvSpPr>
          <p:cNvPr id="8" name="Text 5"/>
          <p:cNvSpPr/>
          <p:nvPr/>
        </p:nvSpPr>
        <p:spPr>
          <a:xfrm>
            <a:off x="7755136" y="4239697"/>
            <a:ext cx="287035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Lack of Adaptability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55136" y="4687372"/>
            <a:ext cx="615041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LZW does not dynamically adjust compression parameters based on data variability, a crucial requirement for heterogeneous and unpredictable IoT sensor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852" y="6205121"/>
            <a:ext cx="103465" cy="103465"/>
          </a:xfrm>
          <a:prstGeom prst="roundRect">
            <a:avLst>
              <a:gd name="adj" fmla="val 441889"/>
            </a:avLst>
          </a:prstGeom>
          <a:solidFill>
            <a:srgbClr val="224435"/>
          </a:solidFill>
          <a:ln/>
        </p:spPr>
      </p:sp>
      <p:sp>
        <p:nvSpPr>
          <p:cNvPr id="11" name="Text 8"/>
          <p:cNvSpPr/>
          <p:nvPr/>
        </p:nvSpPr>
        <p:spPr>
          <a:xfrm>
            <a:off x="1035368" y="6095167"/>
            <a:ext cx="567666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Slow Decompression for Large Datasets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5368" y="6542842"/>
            <a:ext cx="615041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While XZ offers high compression, its decompression speed can be slow, making it unsuitable for real-time IoT applications requiring immediate data access.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44621" y="6205121"/>
            <a:ext cx="103465" cy="103465"/>
          </a:xfrm>
          <a:prstGeom prst="roundRect">
            <a:avLst>
              <a:gd name="adj" fmla="val 441889"/>
            </a:avLst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7755136" y="6095167"/>
            <a:ext cx="5824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Support for Incremental Compression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55136" y="6542842"/>
            <a:ext cx="615041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batch processing nature of this approach means it requires the full dataset before compression, which is impractical for continuous, live sensor data streams.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534948"/>
            <a:ext cx="12644080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Proposed Methodology: Zstandard Compression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4" y="1618893"/>
            <a:ext cx="5048250" cy="504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5772" y="1576507"/>
            <a:ext cx="780240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proposed </a:t>
            </a: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Smart Compression Framework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incorporates the </a:t>
            </a: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Zstandard (zstd)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algorithm, developed by Facebook. Zstandard is designed for high-speed, lossless data compression, making it highly suitable for IoT sensor data.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75772" y="2651284"/>
            <a:ext cx="780240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Real-time Adaptability: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Tunable compression levels and fast decompression speeds cater to dynamic IoT environments.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75772" y="3320653"/>
            <a:ext cx="780240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Performance Enhancement: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Aims to surpass LZW in compression and decompression throughput while maintaining data integrity.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75772" y="3990023"/>
            <a:ext cx="7802404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Implementation: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Utilizes the </a:t>
            </a:r>
            <a:r>
              <a:rPr lang="en-US" sz="14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zstandard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library in Python with the </a:t>
            </a:r>
            <a:r>
              <a:rPr lang="en-US" sz="14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Human Vital Sign Dataset</a:t>
            </a: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9844" y="7091243"/>
            <a:ext cx="1331071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Zstandard provides an optimal balance between compression ratio, speed, and resource utilization, which are essential for continuous sensor networks and edge computing.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683657"/>
            <a:ext cx="13249275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Advantages of Proposed Methodology (Zstandard)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562" y="2311241"/>
            <a:ext cx="493157" cy="4931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0562" y="3050977"/>
            <a:ext cx="381214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High-Speed Decompression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90562" y="3477458"/>
            <a:ext cx="6501289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Enables near real-time data reconstruction for live health monitoring.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430" y="2311241"/>
            <a:ext cx="493157" cy="4931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8430" y="3050977"/>
            <a:ext cx="406372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Adaptable Compression Level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8430" y="3477458"/>
            <a:ext cx="650140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Allows dynamic tuning between speed and compression ratio.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62" y="4187666"/>
            <a:ext cx="493157" cy="4931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0562" y="4927402"/>
            <a:ext cx="246626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Low Latency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90562" y="5353883"/>
            <a:ext cx="6501289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Reduces transmission time between IoT devices and cloud endpoints.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430" y="4187666"/>
            <a:ext cx="493157" cy="4931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8430" y="4927402"/>
            <a:ext cx="38447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Lightweight Implementation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38430" y="5353883"/>
            <a:ext cx="650140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Optimized zstd library for embedded devices and edge processors.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0562" y="6064091"/>
            <a:ext cx="493157" cy="4931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0562" y="6803827"/>
            <a:ext cx="271926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Compatibility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90562" y="7230308"/>
            <a:ext cx="6501289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Seamless integration with cloud platforms for storage and analytics.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8430" y="6064091"/>
            <a:ext cx="493157" cy="49315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8430" y="6803827"/>
            <a:ext cx="272426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Error-Free Recovery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38430" y="7230308"/>
            <a:ext cx="650140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Maintains complete data fidelity, ideal for medical-grade IoT data.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39" y="548045"/>
            <a:ext cx="13238321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Balancing Efficiency and Performance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039" y="2268260"/>
            <a:ext cx="7062788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 successfully developed a </a:t>
            </a: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Smart Compression Framework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for IoT sensor data, using the Human Vital Sign Dataset to minimize storage and transmission costs while preserving data integrity.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6039" y="3401616"/>
            <a:ext cx="706278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LZW/xz (Existing):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Achieved compression (~1.58) and 32% space saving, but suffered from slower processing and limited adaptability.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6039" y="4107418"/>
            <a:ext cx="7062788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Zstandard (zstd, Proposed): 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Achieved high compression (~2.65) but demonstrated </a:t>
            </a:r>
            <a:r>
              <a:rPr lang="en-US" sz="155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significantly faster processing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higher adaptability, and better suitability for real-time IoT streams.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6039" y="5240774"/>
            <a:ext cx="7062788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Takeaway: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Zstandard effectively balances compression efficiency and computational performance, making it ideal for scalable, low-latency IoT healthcare monitoring.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4291" y="6821567"/>
            <a:ext cx="1294007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Future enhancements include hybrid adaptive models, edge-based compression optimization, and secure/encrypted compression for sensitive IoT data.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6039" y="6597848"/>
            <a:ext cx="22860" cy="1083707"/>
          </a:xfrm>
          <a:prstGeom prst="rect">
            <a:avLst/>
          </a:prstGeom>
          <a:solidFill>
            <a:srgbClr val="224435"/>
          </a:solidFill>
          <a:ln/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49E20-2306-429E-2D74-24210D6B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827" y="1970009"/>
            <a:ext cx="6290548" cy="34199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893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Overpass Light</vt:lpstr>
      <vt:lpstr>Arial</vt:lpstr>
      <vt:lpstr>Times New Roman</vt:lpstr>
      <vt:lpstr>Syne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Tharun R</cp:lastModifiedBy>
  <cp:revision>6</cp:revision>
  <dcterms:created xsi:type="dcterms:W3CDTF">2025-11-12T16:35:00Z</dcterms:created>
  <dcterms:modified xsi:type="dcterms:W3CDTF">2025-11-14T12:10:58Z</dcterms:modified>
</cp:coreProperties>
</file>